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  <p:sldId id="265" r:id="rId12"/>
    <p:sldId id="268" r:id="rId13"/>
    <p:sldId id="267" r:id="rId14"/>
    <p:sldId id="269" r:id="rId15"/>
    <p:sldId id="272" r:id="rId16"/>
    <p:sldId id="271" r:id="rId17"/>
    <p:sldId id="270" r:id="rId18"/>
    <p:sldId id="274" r:id="rId19"/>
    <p:sldId id="273" r:id="rId20"/>
    <p:sldId id="276" r:id="rId21"/>
    <p:sldId id="275" r:id="rId22"/>
    <p:sldId id="277" r:id="rId23"/>
    <p:sldId id="279" r:id="rId24"/>
    <p:sldId id="278" r:id="rId25"/>
    <p:sldId id="281" r:id="rId26"/>
    <p:sldId id="280" r:id="rId27"/>
    <p:sldId id="283" r:id="rId28"/>
    <p:sldId id="282" r:id="rId29"/>
    <p:sldId id="285" r:id="rId30"/>
    <p:sldId id="284" r:id="rId31"/>
    <p:sldId id="287" r:id="rId32"/>
  </p:sldIdLst>
  <p:sldSz cx="12192000" cy="60118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0" autoAdjust="0"/>
    <p:restoredTop sz="94660"/>
  </p:normalViewPr>
  <p:slideViewPr>
    <p:cSldViewPr snapToGrid="0">
      <p:cViewPr varScale="1">
        <p:scale>
          <a:sx n="77" d="100"/>
          <a:sy n="77" d="100"/>
        </p:scale>
        <p:origin x="108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83886"/>
            <a:ext cx="9144000" cy="2093019"/>
          </a:xfrm>
        </p:spPr>
        <p:txBody>
          <a:bodyPr anchor="b"/>
          <a:lstStyle>
            <a:lvl1pPr algn="ctr">
              <a:defRPr sz="5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57620"/>
            <a:ext cx="9144000" cy="1451475"/>
          </a:xfrm>
        </p:spPr>
        <p:txBody>
          <a:bodyPr/>
          <a:lstStyle>
            <a:lvl1pPr marL="0" indent="0" algn="ctr">
              <a:buNone/>
              <a:defRPr sz="2104"/>
            </a:lvl1pPr>
            <a:lvl2pPr marL="400782" indent="0" algn="ctr">
              <a:buNone/>
              <a:defRPr sz="1753"/>
            </a:lvl2pPr>
            <a:lvl3pPr marL="801563" indent="0" algn="ctr">
              <a:buNone/>
              <a:defRPr sz="1578"/>
            </a:lvl3pPr>
            <a:lvl4pPr marL="1202345" indent="0" algn="ctr">
              <a:buNone/>
              <a:defRPr sz="1403"/>
            </a:lvl4pPr>
            <a:lvl5pPr marL="1603126" indent="0" algn="ctr">
              <a:buNone/>
              <a:defRPr sz="1403"/>
            </a:lvl5pPr>
            <a:lvl6pPr marL="2003908" indent="0" algn="ctr">
              <a:buNone/>
              <a:defRPr sz="1403"/>
            </a:lvl6pPr>
            <a:lvl7pPr marL="2404689" indent="0" algn="ctr">
              <a:buNone/>
              <a:defRPr sz="1403"/>
            </a:lvl7pPr>
            <a:lvl8pPr marL="2805471" indent="0" algn="ctr">
              <a:buNone/>
              <a:defRPr sz="1403"/>
            </a:lvl8pPr>
            <a:lvl9pPr marL="3206252" indent="0" algn="ctr">
              <a:buNone/>
              <a:defRPr sz="140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3396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056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20076"/>
            <a:ext cx="2628900" cy="50947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20076"/>
            <a:ext cx="7734300" cy="50947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3731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57812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498792"/>
            <a:ext cx="10515600" cy="2500768"/>
          </a:xfrm>
        </p:spPr>
        <p:txBody>
          <a:bodyPr anchor="b"/>
          <a:lstStyle>
            <a:lvl1pPr>
              <a:defRPr sz="52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023217"/>
            <a:ext cx="10515600" cy="1315095"/>
          </a:xfrm>
        </p:spPr>
        <p:txBody>
          <a:bodyPr/>
          <a:lstStyle>
            <a:lvl1pPr marL="0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1pPr>
            <a:lvl2pPr marL="400782" indent="0">
              <a:buNone/>
              <a:defRPr sz="1753">
                <a:solidFill>
                  <a:schemeClr val="tx1">
                    <a:tint val="75000"/>
                  </a:schemeClr>
                </a:solidFill>
              </a:defRPr>
            </a:lvl2pPr>
            <a:lvl3pPr marL="801563" indent="0">
              <a:buNone/>
              <a:defRPr sz="1578">
                <a:solidFill>
                  <a:schemeClr val="tx1">
                    <a:tint val="75000"/>
                  </a:schemeClr>
                </a:solidFill>
              </a:defRPr>
            </a:lvl3pPr>
            <a:lvl4pPr marL="1202345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3126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3908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4689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547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6252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5393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00380"/>
            <a:ext cx="5181600" cy="381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380"/>
            <a:ext cx="5181600" cy="381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4986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20076"/>
            <a:ext cx="10515600" cy="1162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73742"/>
            <a:ext cx="5157787" cy="722258"/>
          </a:xfrm>
        </p:spPr>
        <p:txBody>
          <a:bodyPr anchor="b"/>
          <a:lstStyle>
            <a:lvl1pPr marL="0" indent="0">
              <a:buNone/>
              <a:defRPr sz="2104" b="1"/>
            </a:lvl1pPr>
            <a:lvl2pPr marL="400782" indent="0">
              <a:buNone/>
              <a:defRPr sz="1753" b="1"/>
            </a:lvl2pPr>
            <a:lvl3pPr marL="801563" indent="0">
              <a:buNone/>
              <a:defRPr sz="1578" b="1"/>
            </a:lvl3pPr>
            <a:lvl4pPr marL="1202345" indent="0">
              <a:buNone/>
              <a:defRPr sz="1403" b="1"/>
            </a:lvl4pPr>
            <a:lvl5pPr marL="1603126" indent="0">
              <a:buNone/>
              <a:defRPr sz="1403" b="1"/>
            </a:lvl5pPr>
            <a:lvl6pPr marL="2003908" indent="0">
              <a:buNone/>
              <a:defRPr sz="1403" b="1"/>
            </a:lvl6pPr>
            <a:lvl7pPr marL="2404689" indent="0">
              <a:buNone/>
              <a:defRPr sz="1403" b="1"/>
            </a:lvl7pPr>
            <a:lvl8pPr marL="2805471" indent="0">
              <a:buNone/>
              <a:defRPr sz="1403" b="1"/>
            </a:lvl8pPr>
            <a:lvl9pPr marL="3206252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96000"/>
            <a:ext cx="5157787" cy="32299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73742"/>
            <a:ext cx="5183188" cy="722258"/>
          </a:xfrm>
        </p:spPr>
        <p:txBody>
          <a:bodyPr anchor="b"/>
          <a:lstStyle>
            <a:lvl1pPr marL="0" indent="0">
              <a:buNone/>
              <a:defRPr sz="2104" b="1"/>
            </a:lvl1pPr>
            <a:lvl2pPr marL="400782" indent="0">
              <a:buNone/>
              <a:defRPr sz="1753" b="1"/>
            </a:lvl2pPr>
            <a:lvl3pPr marL="801563" indent="0">
              <a:buNone/>
              <a:defRPr sz="1578" b="1"/>
            </a:lvl3pPr>
            <a:lvl4pPr marL="1202345" indent="0">
              <a:buNone/>
              <a:defRPr sz="1403" b="1"/>
            </a:lvl4pPr>
            <a:lvl5pPr marL="1603126" indent="0">
              <a:buNone/>
              <a:defRPr sz="1403" b="1"/>
            </a:lvl5pPr>
            <a:lvl6pPr marL="2003908" indent="0">
              <a:buNone/>
              <a:defRPr sz="1403" b="1"/>
            </a:lvl6pPr>
            <a:lvl7pPr marL="2404689" indent="0">
              <a:buNone/>
              <a:defRPr sz="1403" b="1"/>
            </a:lvl7pPr>
            <a:lvl8pPr marL="2805471" indent="0">
              <a:buNone/>
              <a:defRPr sz="1403" b="1"/>
            </a:lvl8pPr>
            <a:lvl9pPr marL="3206252" indent="0">
              <a:buNone/>
              <a:defRPr sz="140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96000"/>
            <a:ext cx="5183188" cy="32299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8514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1496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6064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00791"/>
            <a:ext cx="3932237" cy="1402768"/>
          </a:xfrm>
        </p:spPr>
        <p:txBody>
          <a:bodyPr anchor="b"/>
          <a:lstStyle>
            <a:lvl1pPr>
              <a:defRPr sz="28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65598"/>
            <a:ext cx="6172200" cy="4272319"/>
          </a:xfrm>
        </p:spPr>
        <p:txBody>
          <a:bodyPr/>
          <a:lstStyle>
            <a:lvl1pPr>
              <a:defRPr sz="2805"/>
            </a:lvl1pPr>
            <a:lvl2pPr>
              <a:defRPr sz="2454"/>
            </a:lvl2pPr>
            <a:lvl3pPr>
              <a:defRPr sz="2104"/>
            </a:lvl3pPr>
            <a:lvl4pPr>
              <a:defRPr sz="1753"/>
            </a:lvl4pPr>
            <a:lvl5pPr>
              <a:defRPr sz="1753"/>
            </a:lvl5pPr>
            <a:lvl6pPr>
              <a:defRPr sz="1753"/>
            </a:lvl6pPr>
            <a:lvl7pPr>
              <a:defRPr sz="1753"/>
            </a:lvl7pPr>
            <a:lvl8pPr>
              <a:defRPr sz="1753"/>
            </a:lvl8pPr>
            <a:lvl9pPr>
              <a:defRPr sz="175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03559"/>
            <a:ext cx="3932237" cy="3341316"/>
          </a:xfrm>
        </p:spPr>
        <p:txBody>
          <a:bodyPr/>
          <a:lstStyle>
            <a:lvl1pPr marL="0" indent="0">
              <a:buNone/>
              <a:defRPr sz="1403"/>
            </a:lvl1pPr>
            <a:lvl2pPr marL="400782" indent="0">
              <a:buNone/>
              <a:defRPr sz="1227"/>
            </a:lvl2pPr>
            <a:lvl3pPr marL="801563" indent="0">
              <a:buNone/>
              <a:defRPr sz="1052"/>
            </a:lvl3pPr>
            <a:lvl4pPr marL="1202345" indent="0">
              <a:buNone/>
              <a:defRPr sz="877"/>
            </a:lvl4pPr>
            <a:lvl5pPr marL="1603126" indent="0">
              <a:buNone/>
              <a:defRPr sz="877"/>
            </a:lvl5pPr>
            <a:lvl6pPr marL="2003908" indent="0">
              <a:buNone/>
              <a:defRPr sz="877"/>
            </a:lvl6pPr>
            <a:lvl7pPr marL="2404689" indent="0">
              <a:buNone/>
              <a:defRPr sz="877"/>
            </a:lvl7pPr>
            <a:lvl8pPr marL="2805471" indent="0">
              <a:buNone/>
              <a:defRPr sz="877"/>
            </a:lvl8pPr>
            <a:lvl9pPr marL="3206252" indent="0">
              <a:buNone/>
              <a:defRPr sz="8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9142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00791"/>
            <a:ext cx="3932237" cy="1402768"/>
          </a:xfrm>
        </p:spPr>
        <p:txBody>
          <a:bodyPr anchor="b"/>
          <a:lstStyle>
            <a:lvl1pPr>
              <a:defRPr sz="28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865598"/>
            <a:ext cx="6172200" cy="4272319"/>
          </a:xfrm>
        </p:spPr>
        <p:txBody>
          <a:bodyPr anchor="t"/>
          <a:lstStyle>
            <a:lvl1pPr marL="0" indent="0">
              <a:buNone/>
              <a:defRPr sz="2805"/>
            </a:lvl1pPr>
            <a:lvl2pPr marL="400782" indent="0">
              <a:buNone/>
              <a:defRPr sz="2454"/>
            </a:lvl2pPr>
            <a:lvl3pPr marL="801563" indent="0">
              <a:buNone/>
              <a:defRPr sz="2104"/>
            </a:lvl3pPr>
            <a:lvl4pPr marL="1202345" indent="0">
              <a:buNone/>
              <a:defRPr sz="1753"/>
            </a:lvl4pPr>
            <a:lvl5pPr marL="1603126" indent="0">
              <a:buNone/>
              <a:defRPr sz="1753"/>
            </a:lvl5pPr>
            <a:lvl6pPr marL="2003908" indent="0">
              <a:buNone/>
              <a:defRPr sz="1753"/>
            </a:lvl6pPr>
            <a:lvl7pPr marL="2404689" indent="0">
              <a:buNone/>
              <a:defRPr sz="1753"/>
            </a:lvl7pPr>
            <a:lvl8pPr marL="2805471" indent="0">
              <a:buNone/>
              <a:defRPr sz="1753"/>
            </a:lvl8pPr>
            <a:lvl9pPr marL="3206252" indent="0">
              <a:buNone/>
              <a:defRPr sz="17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803559"/>
            <a:ext cx="3932237" cy="3341316"/>
          </a:xfrm>
        </p:spPr>
        <p:txBody>
          <a:bodyPr/>
          <a:lstStyle>
            <a:lvl1pPr marL="0" indent="0">
              <a:buNone/>
              <a:defRPr sz="1403"/>
            </a:lvl1pPr>
            <a:lvl2pPr marL="400782" indent="0">
              <a:buNone/>
              <a:defRPr sz="1227"/>
            </a:lvl2pPr>
            <a:lvl3pPr marL="801563" indent="0">
              <a:buNone/>
              <a:defRPr sz="1052"/>
            </a:lvl3pPr>
            <a:lvl4pPr marL="1202345" indent="0">
              <a:buNone/>
              <a:defRPr sz="877"/>
            </a:lvl4pPr>
            <a:lvl5pPr marL="1603126" indent="0">
              <a:buNone/>
              <a:defRPr sz="877"/>
            </a:lvl5pPr>
            <a:lvl6pPr marL="2003908" indent="0">
              <a:buNone/>
              <a:defRPr sz="877"/>
            </a:lvl6pPr>
            <a:lvl7pPr marL="2404689" indent="0">
              <a:buNone/>
              <a:defRPr sz="877"/>
            </a:lvl7pPr>
            <a:lvl8pPr marL="2805471" indent="0">
              <a:buNone/>
              <a:defRPr sz="877"/>
            </a:lvl8pPr>
            <a:lvl9pPr marL="3206252" indent="0">
              <a:buNone/>
              <a:defRPr sz="8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211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20076"/>
            <a:ext cx="10515600" cy="1162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00380"/>
            <a:ext cx="10515600" cy="381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572107"/>
            <a:ext cx="2743200" cy="320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D1047-4A05-422A-9EE8-93E99A955ACA}" type="datetimeFigureOut">
              <a:rPr lang="en-PH" smtClean="0"/>
              <a:t>07/21/2025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572107"/>
            <a:ext cx="4114800" cy="320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572107"/>
            <a:ext cx="2743200" cy="3200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2E214-E19B-4535-959E-26DE991AE8D1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5908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801563" rtl="0" eaLnBrk="1" latinLnBrk="0" hangingPunct="1">
        <a:lnSpc>
          <a:spcPct val="90000"/>
        </a:lnSpc>
        <a:spcBef>
          <a:spcPct val="0"/>
        </a:spcBef>
        <a:buNone/>
        <a:defRPr sz="38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391" indent="-200391" algn="l" defTabSz="801563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4" kern="1200">
          <a:solidFill>
            <a:schemeClr val="tx1"/>
          </a:solidFill>
          <a:latin typeface="+mn-lt"/>
          <a:ea typeface="+mn-ea"/>
          <a:cs typeface="+mn-cs"/>
        </a:defRPr>
      </a:lvl1pPr>
      <a:lvl2pPr marL="601172" indent="-200391" algn="l" defTabSz="801563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2104" kern="1200">
          <a:solidFill>
            <a:schemeClr val="tx1"/>
          </a:solidFill>
          <a:latin typeface="+mn-lt"/>
          <a:ea typeface="+mn-ea"/>
          <a:cs typeface="+mn-cs"/>
        </a:defRPr>
      </a:lvl2pPr>
      <a:lvl3pPr marL="1001954" indent="-200391" algn="l" defTabSz="801563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3pPr>
      <a:lvl4pPr marL="1402735" indent="-200391" algn="l" defTabSz="801563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8" kern="1200">
          <a:solidFill>
            <a:schemeClr val="tx1"/>
          </a:solidFill>
          <a:latin typeface="+mn-lt"/>
          <a:ea typeface="+mn-ea"/>
          <a:cs typeface="+mn-cs"/>
        </a:defRPr>
      </a:lvl4pPr>
      <a:lvl5pPr marL="1803517" indent="-200391" algn="l" defTabSz="801563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8" kern="1200">
          <a:solidFill>
            <a:schemeClr val="tx1"/>
          </a:solidFill>
          <a:latin typeface="+mn-lt"/>
          <a:ea typeface="+mn-ea"/>
          <a:cs typeface="+mn-cs"/>
        </a:defRPr>
      </a:lvl5pPr>
      <a:lvl6pPr marL="2204298" indent="-200391" algn="l" defTabSz="801563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8" kern="1200">
          <a:solidFill>
            <a:schemeClr val="tx1"/>
          </a:solidFill>
          <a:latin typeface="+mn-lt"/>
          <a:ea typeface="+mn-ea"/>
          <a:cs typeface="+mn-cs"/>
        </a:defRPr>
      </a:lvl6pPr>
      <a:lvl7pPr marL="2605080" indent="-200391" algn="l" defTabSz="801563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8" kern="1200">
          <a:solidFill>
            <a:schemeClr val="tx1"/>
          </a:solidFill>
          <a:latin typeface="+mn-lt"/>
          <a:ea typeface="+mn-ea"/>
          <a:cs typeface="+mn-cs"/>
        </a:defRPr>
      </a:lvl7pPr>
      <a:lvl8pPr marL="3005861" indent="-200391" algn="l" defTabSz="801563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8" kern="1200">
          <a:solidFill>
            <a:schemeClr val="tx1"/>
          </a:solidFill>
          <a:latin typeface="+mn-lt"/>
          <a:ea typeface="+mn-ea"/>
          <a:cs typeface="+mn-cs"/>
        </a:defRPr>
      </a:lvl8pPr>
      <a:lvl9pPr marL="3406643" indent="-200391" algn="l" defTabSz="801563" rtl="0" eaLnBrk="1" latinLnBrk="0" hangingPunct="1">
        <a:lnSpc>
          <a:spcPct val="90000"/>
        </a:lnSpc>
        <a:spcBef>
          <a:spcPts val="438"/>
        </a:spcBef>
        <a:buFont typeface="Arial" panose="020B0604020202020204" pitchFamily="34" charset="0"/>
        <a:buChar char="•"/>
        <a:defRPr sz="157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1563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1pPr>
      <a:lvl2pPr marL="400782" algn="l" defTabSz="801563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2pPr>
      <a:lvl3pPr marL="801563" algn="l" defTabSz="801563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3pPr>
      <a:lvl4pPr marL="1202345" algn="l" defTabSz="801563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4pPr>
      <a:lvl5pPr marL="1603126" algn="l" defTabSz="801563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5pPr>
      <a:lvl6pPr marL="2003908" algn="l" defTabSz="801563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6pPr>
      <a:lvl7pPr marL="2404689" algn="l" defTabSz="801563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7pPr>
      <a:lvl8pPr marL="2805471" algn="l" defTabSz="801563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8pPr>
      <a:lvl9pPr marL="3206252" algn="l" defTabSz="801563" rtl="0" eaLnBrk="1" latinLnBrk="0" hangingPunct="1">
        <a:defRPr sz="157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37C134-C1EB-0F40-B1D0-FAB6B9E5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58" y="0"/>
            <a:ext cx="12220914" cy="60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8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A0F2-A567-AB55-6BA8-0439F2D29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B6A43-C70F-CE32-E7A0-B07271C2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09"/>
            <a:ext cx="12192000" cy="598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0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2B309-8ED4-8596-6506-F066B0DAC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7FE75-3E19-77EF-12C4-2B8579BF6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8"/>
            <a:ext cx="12192000" cy="598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0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AD72-026D-3C69-96EE-5B9198B97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99938C-9526-7EC7-EE3A-1C724F23F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5"/>
            <a:ext cx="12192000" cy="59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29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20031B-9070-8C55-07BC-EEE0C490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31"/>
            <a:ext cx="12192000" cy="5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9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5066F-CAD8-4649-0C75-E354F85D3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6895BA-619C-B191-2E5F-2EC31F534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" y="0"/>
            <a:ext cx="12191521" cy="60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2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A1EAC-3A62-6A99-98CA-8EFA38A8E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27B663-DE57-C699-D705-8EB6D403B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2"/>
            <a:ext cx="12192000" cy="599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6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45015-5D32-4C0F-2F0A-9D078818D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800F7-314C-EF3B-F042-09329C05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2"/>
            <a:ext cx="12192000" cy="59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0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AEDAA-B315-0EF2-F48C-901CCBA4E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06096-FDDD-5854-A435-B2AE18C9C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1"/>
            <a:ext cx="12192000" cy="59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6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4D70C-7CA5-3E8D-FB2F-14C95E682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AD90F-6182-C1D1-CDB5-1F176F04F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5"/>
            <a:ext cx="12192000" cy="60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9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BCF05-75A0-ACFB-EF76-68F72B97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1284B-A2DD-B859-B852-467327902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1"/>
            <a:ext cx="12192000" cy="59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31FA6-71A1-9E79-5A72-A34096212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" y="0"/>
            <a:ext cx="12191521" cy="60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49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6A22F-931C-7785-16F8-28391133C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B3C63E-285B-13D2-9906-DDEFA174D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1"/>
            <a:ext cx="12192000" cy="59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0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C61A-84C0-08B0-0B8D-C09394066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D9C59-AFE8-C624-654C-957D656DB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" y="0"/>
            <a:ext cx="12191655" cy="60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86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BC23-7704-74B7-9E08-8861CB46E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13DA19-E04B-F3DE-C062-3BAF672C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5"/>
            <a:ext cx="12192000" cy="59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29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052AF-1980-A7ED-973C-044398A55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CF3902-E614-45DD-4A6C-B896169B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"/>
            <a:ext cx="12192000" cy="600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51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DE49E-C97C-A091-6709-9949AC80F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20FCD-DE54-1D8E-AE0E-3E2E2DD1A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0"/>
            <a:ext cx="12192000" cy="599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59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D493-55AC-8F1D-FEFC-D31179011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4F2B8-994F-9734-12D6-F8E35CBF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3"/>
            <a:ext cx="12192000" cy="60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39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600B0-74CD-E58E-70C4-30DE10E45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D5FC00-15FC-C5F3-8D1B-07D20EB5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95"/>
            <a:ext cx="12192000" cy="60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58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976FF-EB7F-3B6B-D6C8-A38E502F9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C0F298-7E6F-76C9-5A8A-4B33D261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" y="0"/>
            <a:ext cx="12181807" cy="60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07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0B25-E468-56FE-4C12-DABC43711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347548-6296-08F7-5795-CC3915BC7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0"/>
            <a:ext cx="12192000" cy="59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03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810F9-4AFF-8C0F-61E5-9803BE24D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030BE0-7F3B-4511-3B6B-F345B8F2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5"/>
            <a:ext cx="12192000" cy="598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3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90E0D-4AD5-6CB6-E593-34CA45504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D81FD-D6C0-510E-1AC0-AE614993D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" y="0"/>
            <a:ext cx="12172108" cy="60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55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D5F10-4EC8-E411-83F9-25681C00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0EABA-8251-7F60-45BC-2D2D914CF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6"/>
            <a:ext cx="12192000" cy="60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982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FD09D-BA9F-72CB-A2FD-664C9B7CB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B979C-E8A7-97D3-64FF-FDB655D3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1"/>
            <a:ext cx="12192000" cy="59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7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DF9F6-1330-528C-74F1-4A0F317B9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E2C23B-98DE-A692-1D2D-216446B4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"/>
            <a:ext cx="12192000" cy="60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83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4B9B7-D552-D7D0-1A09-FABE57E53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590CA5-2C73-7113-7FF4-B51CC124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8"/>
            <a:ext cx="12192000" cy="599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46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38268-B2A2-A7C7-D971-3E175E7BA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31506-C613-21DF-1A00-FFB1916A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6"/>
            <a:ext cx="12192000" cy="597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75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EE290-DA1D-2243-ECC0-99D8FFA7D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83533-1B6F-D523-8CA0-D2A3C0FC0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"/>
            <a:ext cx="12192000" cy="600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5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E37C-D7DD-E965-89F5-B0EEFED75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8C2E2-4D8F-2C0C-829B-B2B307D9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2"/>
            <a:ext cx="12192000" cy="59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84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A8D3E-D911-2D72-D7D6-C67187FC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289C5-E090-5720-D905-70A471E9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6"/>
            <a:ext cx="12192000" cy="600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</TotalTime>
  <Words>0</Words>
  <Application>Microsoft Office PowerPoint</Application>
  <PresentationFormat>Custom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philriceces391@outlook.com</dc:creator>
  <cp:lastModifiedBy>philriceces391@outlook.com</cp:lastModifiedBy>
  <cp:revision>1</cp:revision>
  <dcterms:created xsi:type="dcterms:W3CDTF">2025-07-21T01:44:06Z</dcterms:created>
  <dcterms:modified xsi:type="dcterms:W3CDTF">2025-07-21T02:05:16Z</dcterms:modified>
</cp:coreProperties>
</file>